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70" r:id="rId6"/>
    <p:sldId id="271" r:id="rId7"/>
    <p:sldId id="272" r:id="rId8"/>
    <p:sldId id="260" r:id="rId9"/>
    <p:sldId id="282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5" r:id="rId27"/>
    <p:sldId id="284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00" autoAdjust="0"/>
  </p:normalViewPr>
  <p:slideViewPr>
    <p:cSldViewPr>
      <p:cViewPr>
        <p:scale>
          <a:sx n="57" d="100"/>
          <a:sy n="57" d="100"/>
        </p:scale>
        <p:origin x="-1728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5A0CB-2D50-47FB-9C49-387DFDA3371D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87798-DEAE-4227-8F48-F95E0C2AA4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87798-DEAE-4227-8F48-F95E0C2AA42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Мбдоу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«детский сад № 57 </a:t>
            </a:r>
            <a:r>
              <a:rPr lang="ru-RU" dirty="0" smtClean="0"/>
              <a:t>«катюша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669674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75856" y="616530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1 сентября 2015г.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239000" cy="113038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Семейные таланты</a:t>
            </a:r>
            <a:br>
              <a:rPr lang="ru-RU" sz="1800" dirty="0" smtClean="0"/>
            </a:br>
            <a:r>
              <a:rPr lang="ru-RU" sz="1800" dirty="0" smtClean="0"/>
              <a:t>Семьи наших воспитанников продемонстрировали свои творческие работы: плетение бисером, картины и игрушки из бисера, кружевные  изделия…</a:t>
            </a:r>
            <a:endParaRPr lang="ru-RU" dirty="0"/>
          </a:p>
        </p:txBody>
      </p:sp>
      <p:pic>
        <p:nvPicPr>
          <p:cNvPr id="5122" name="Picture 2" descr="F:\Семейные таланты\IMG_0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Семейные таланты\IMG_0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7920880" cy="6195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Семейные таланты\IMG_0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404664"/>
            <a:ext cx="7848872" cy="6051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Семейные таланты\IMG_0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7632848" cy="6051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Семейные таланты\IMG_0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7560840" cy="6051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Социальное </a:t>
            </a:r>
            <a:r>
              <a:rPr lang="ru-RU" dirty="0" smtClean="0"/>
              <a:t>партнерство: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Театр   «</a:t>
            </a:r>
            <a:r>
              <a:rPr lang="ru-RU" dirty="0" err="1" smtClean="0"/>
              <a:t>АртКураж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242" name="Picture 2" descr="F:\Семейные таланты\IMG_0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89474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F:\Семейные таланты\IMG_0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4" name="Picture 6" descr="F:\Семейные таланты\IMG_0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Результаты </a:t>
            </a:r>
            <a:r>
              <a:rPr lang="ru-RU" dirty="0" err="1" smtClean="0"/>
              <a:t>лего</a:t>
            </a:r>
            <a:r>
              <a:rPr lang="ru-RU" dirty="0" smtClean="0"/>
              <a:t> -  </a:t>
            </a:r>
            <a:r>
              <a:rPr lang="ru-RU" dirty="0" smtClean="0"/>
              <a:t>фестиваля</a:t>
            </a:r>
            <a:endParaRPr lang="ru-RU" dirty="0"/>
          </a:p>
        </p:txBody>
      </p:sp>
      <p:pic>
        <p:nvPicPr>
          <p:cNvPr id="16386" name="Picture 2" descr="F:\ЛЕГО 2014\DSC02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56792"/>
            <a:ext cx="7283152" cy="4824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ЛЕГО 2014\DSC02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5"/>
            <a:ext cx="7239000" cy="4584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День знаний</a:t>
            </a:r>
            <a:br>
              <a:rPr lang="ru-RU" dirty="0" smtClean="0"/>
            </a:br>
            <a:r>
              <a:rPr lang="ru-RU" sz="1320" dirty="0" smtClean="0"/>
              <a:t>Праздничная атмосфера воцарилась в детском саду с самого утра. </a:t>
            </a:r>
            <a:r>
              <a:rPr lang="ru-RU" sz="1320" dirty="0" smtClean="0"/>
              <a:t/>
            </a:r>
            <a:br>
              <a:rPr lang="ru-RU" sz="1320" dirty="0" smtClean="0"/>
            </a:br>
            <a:r>
              <a:rPr lang="ru-RU" sz="1320" dirty="0" smtClean="0"/>
              <a:t>Детский </a:t>
            </a:r>
            <a:r>
              <a:rPr lang="ru-RU" sz="1320" dirty="0" smtClean="0"/>
              <a:t>сад праздновал день </a:t>
            </a:r>
            <a:r>
              <a:rPr lang="ru-RU" sz="1320" dirty="0" smtClean="0"/>
              <a:t>знаний!</a:t>
            </a:r>
            <a:endParaRPr lang="ru-RU" dirty="0"/>
          </a:p>
        </p:txBody>
      </p:sp>
      <p:pic>
        <p:nvPicPr>
          <p:cNvPr id="6" name="Picture 2" descr="H:\1 сентября фото 2015\IMG_0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ЛЕГО 2014\DSC02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2776"/>
            <a:ext cx="7239000" cy="4968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ПДД</a:t>
            </a:r>
            <a:br>
              <a:rPr lang="ru-RU" dirty="0" smtClean="0"/>
            </a:br>
            <a:r>
              <a:rPr lang="ru-RU" dirty="0" smtClean="0"/>
              <a:t>Законы дорог уважай!</a:t>
            </a:r>
            <a:endParaRPr lang="ru-RU" dirty="0"/>
          </a:p>
        </p:txBody>
      </p:sp>
      <p:pic>
        <p:nvPicPr>
          <p:cNvPr id="4" name="Picture 2" descr="E:\Света\пдд фото\DSC01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66429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Света\пдд фото\DSC015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244827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Света\пдд фото\DSC0153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269979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:\Света\пдд фото\DSC0172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43808" y="3356992"/>
            <a:ext cx="273630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:\Света\пдд фото\DSC0172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52120" y="4293096"/>
            <a:ext cx="235609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725602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Театральная </a:t>
            </a:r>
            <a:r>
              <a:rPr lang="ru-RU" sz="2400" b="1" dirty="0" smtClean="0">
                <a:solidFill>
                  <a:schemeClr val="bg1"/>
                </a:solidFill>
              </a:rPr>
              <a:t>постановка «Дорожная азбука</a:t>
            </a:r>
            <a:r>
              <a:rPr lang="ru-RU" sz="2400" b="1" dirty="0" smtClean="0">
                <a:solidFill>
                  <a:schemeClr val="bg1"/>
                </a:solidFill>
              </a:rPr>
              <a:t>»-  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замечательный способ в интересной форме закрепить правила дорожного движения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F:\фотографии\IMG_00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4348" y="2143116"/>
            <a:ext cx="3070230" cy="2302673"/>
          </a:xfrm>
          <a:prstGeom prst="rect">
            <a:avLst/>
          </a:prstGeom>
          <a:noFill/>
        </p:spPr>
      </p:pic>
      <p:pic>
        <p:nvPicPr>
          <p:cNvPr id="1029" name="Picture 5" descr="F:\фотографии\IMG_006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72132" y="2143116"/>
            <a:ext cx="3053249" cy="2290010"/>
          </a:xfrm>
          <a:prstGeom prst="rect">
            <a:avLst/>
          </a:prstGeom>
          <a:noFill/>
        </p:spPr>
      </p:pic>
      <p:pic>
        <p:nvPicPr>
          <p:cNvPr id="1030" name="Picture 6" descr="F:\фотографии\IMG_007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43240" y="4286256"/>
            <a:ext cx="3127804" cy="2345928"/>
          </a:xfrm>
          <a:prstGeom prst="rect">
            <a:avLst/>
          </a:prstGeom>
          <a:noFill/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2214554"/>
            <a:ext cx="1452569" cy="198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643446"/>
            <a:ext cx="2643206" cy="191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4500570"/>
            <a:ext cx="2143140" cy="211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E:\Света\пдд фото\DSC015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вета\пдд фото\DSC015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26024" y="1556792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Света\пдд фото\DSC0153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2284581" cy="171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Света\пдд фото\DSC0172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53961" y="5013956"/>
            <a:ext cx="2284083" cy="17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Света\пдд фото\DSC0172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32240" y="5013176"/>
            <a:ext cx="2212074" cy="16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7926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Творческий конкурс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smtClean="0"/>
              <a:t>Мечты о лете»</a:t>
            </a:r>
            <a:endParaRPr lang="ru-RU" dirty="0"/>
          </a:p>
        </p:txBody>
      </p:sp>
      <p:pic>
        <p:nvPicPr>
          <p:cNvPr id="19458" name="Picture 2" descr="E:\Мои документы\рисунок 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3960440" cy="20287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83768" y="3140968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Никольская Соня</a:t>
            </a:r>
            <a:endParaRPr lang="ru-RU" sz="1200" dirty="0"/>
          </a:p>
        </p:txBody>
      </p:sp>
      <p:pic>
        <p:nvPicPr>
          <p:cNvPr id="19459" name="Picture 3" descr="E:\Мои документы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556792"/>
            <a:ext cx="3456384" cy="198988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516216" y="3140968"/>
            <a:ext cx="1418456" cy="410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Глебов Денис</a:t>
            </a:r>
            <a:endParaRPr lang="ru-RU" sz="1200" dirty="0"/>
          </a:p>
        </p:txBody>
      </p:sp>
      <p:pic>
        <p:nvPicPr>
          <p:cNvPr id="19460" name="Picture 4" descr="E:\Мои документы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3580904" cy="2685678"/>
          </a:xfrm>
          <a:prstGeom prst="rect">
            <a:avLst/>
          </a:prstGeom>
          <a:noFill/>
        </p:spPr>
      </p:pic>
      <p:pic>
        <p:nvPicPr>
          <p:cNvPr id="19461" name="Picture 5" descr="E:\Мои документы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789040"/>
            <a:ext cx="3528392" cy="25922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339752" y="5949280"/>
            <a:ext cx="1562472" cy="410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Махров Денис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88224" y="5949280"/>
            <a:ext cx="1418456" cy="410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Дружкина</a:t>
            </a:r>
            <a:r>
              <a:rPr lang="ru-RU" sz="1200" dirty="0" smtClean="0"/>
              <a:t> Настя</a:t>
            </a:r>
            <a:endParaRPr lang="ru-RU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Театрализованный концерт</a:t>
            </a:r>
            <a:br>
              <a:rPr lang="ru-RU" dirty="0" smtClean="0"/>
            </a:br>
            <a:r>
              <a:rPr lang="ru-RU" dirty="0" smtClean="0"/>
              <a:t>«Ярмарка талантов»</a:t>
            </a:r>
            <a:endParaRPr lang="ru-RU" dirty="0"/>
          </a:p>
        </p:txBody>
      </p:sp>
      <p:pic>
        <p:nvPicPr>
          <p:cNvPr id="20483" name="Picture 3" descr="H:\1 сентября фото 2015\DSC04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97075"/>
            <a:ext cx="7239000" cy="4071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H:\1 сентября фото 2015\DSC04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026400" cy="45148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332656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Отличились талантами и родители воспитанников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1 сентября фото 2015\DSC02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196752"/>
            <a:ext cx="7776864" cy="45346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04664"/>
            <a:ext cx="8208912" cy="194421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Важнейший итог данных мероприятий, который мы видим в глазах детей и </a:t>
            </a:r>
            <a:r>
              <a:rPr lang="ru-RU" sz="3200" dirty="0" smtClean="0">
                <a:solidFill>
                  <a:srgbClr val="C00000"/>
                </a:solidFill>
              </a:rPr>
              <a:t>родителей, </a:t>
            </a:r>
            <a:r>
              <a:rPr lang="ru-RU" sz="3200" dirty="0" smtClean="0">
                <a:solidFill>
                  <a:srgbClr val="C00000"/>
                </a:solidFill>
              </a:rPr>
              <a:t>– это радость от участия, создания совместного </a:t>
            </a:r>
            <a:r>
              <a:rPr lang="ru-RU" sz="3200" dirty="0" smtClean="0">
                <a:solidFill>
                  <a:srgbClr val="C00000"/>
                </a:solidFill>
              </a:rPr>
              <a:t>праздника 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23557" name="Picture 5" descr="H:\1 сентября фото 2015\IMG_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725144"/>
            <a:ext cx="2568307" cy="1800200"/>
          </a:xfrm>
          <a:prstGeom prst="rect">
            <a:avLst/>
          </a:prstGeom>
          <a:noFill/>
        </p:spPr>
      </p:pic>
      <p:pic>
        <p:nvPicPr>
          <p:cNvPr id="23556" name="Picture 4" descr="H:\1 сентября фото 2015\IMG_0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717032"/>
            <a:ext cx="2160240" cy="2767808"/>
          </a:xfrm>
          <a:prstGeom prst="rect">
            <a:avLst/>
          </a:prstGeom>
          <a:noFill/>
        </p:spPr>
      </p:pic>
      <p:pic>
        <p:nvPicPr>
          <p:cNvPr id="23554" name="Picture 2" descr="H:\1 сентября фото 2015\IMG_0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780928"/>
            <a:ext cx="2880228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1 сентября фото 2015\IMG_0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300847" cy="54756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520" dirty="0" smtClean="0"/>
              <a:t>Сплоченность воспитанников, педагогов и родителей воспитанников через совместную музыкально –творческую деятельность</a:t>
            </a:r>
            <a:endParaRPr lang="ru-RU" sz="1520" dirty="0"/>
          </a:p>
        </p:txBody>
      </p:sp>
      <p:pic>
        <p:nvPicPr>
          <p:cNvPr id="4" name="Picture 2" descr="H:\1 сентября фото 2015\IMG_0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128792" cy="4611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Удовольствие и радость от совместного общения </a:t>
            </a:r>
            <a:endParaRPr lang="ru-RU" sz="2000" dirty="0"/>
          </a:p>
        </p:txBody>
      </p:sp>
      <p:pic>
        <p:nvPicPr>
          <p:cNvPr id="13315" name="Picture 3" descr="F:\Семейные таланты\IMG_0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28801"/>
            <a:ext cx="6750728" cy="482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Семейные таланты\IMG_0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916166"/>
            <a:ext cx="6750728" cy="55401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Семейные таланты\IMG_0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6912256" cy="5907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200" dirty="0"/>
          </a:p>
        </p:txBody>
      </p:sp>
      <p:pic>
        <p:nvPicPr>
          <p:cNvPr id="3075" name="Picture 3" descr="H:\1 сентября фото 2015\IMG_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7972921" cy="5979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1 сентября фото 2015\IMG_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060847"/>
            <a:ext cx="6298605" cy="472410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1340768"/>
            <a:ext cx="6336704" cy="1058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Этот день он самый лучший,</a:t>
            </a:r>
          </a:p>
          <a:p>
            <a:pPr algn="ctr"/>
            <a:r>
              <a:rPr lang="ru-RU" dirty="0" smtClean="0"/>
              <a:t>Добрый день календаря!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207</TotalTime>
  <Words>87</Words>
  <Application>Microsoft Office PowerPoint</Application>
  <PresentationFormat>Экран (4:3)</PresentationFormat>
  <Paragraphs>21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Изящная</vt:lpstr>
      <vt:lpstr> Мбдоу  «детский сад № 57 «катюша»</vt:lpstr>
      <vt:lpstr>День знаний Праздничная атмосфера воцарилась в детском саду с самого утра.  Детский сад праздновал день знаний!</vt:lpstr>
      <vt:lpstr>Слайд 3</vt:lpstr>
      <vt:lpstr>Сплоченность воспитанников, педагогов и родителей воспитанников через совместную музыкально –творческую деятельность</vt:lpstr>
      <vt:lpstr>Удовольствие и радость от совместного общения </vt:lpstr>
      <vt:lpstr>Слайд 6</vt:lpstr>
      <vt:lpstr>Слайд 7</vt:lpstr>
      <vt:lpstr>Слайд 8</vt:lpstr>
      <vt:lpstr>Слайд 9</vt:lpstr>
      <vt:lpstr>Семейные таланты Семьи наших воспитанников продемонстрировали свои творческие работы: плетение бисером, картины и игрушки из бисера, кружевные  изделия…</vt:lpstr>
      <vt:lpstr>Слайд 11</vt:lpstr>
      <vt:lpstr>Слайд 12</vt:lpstr>
      <vt:lpstr>Слайд 13</vt:lpstr>
      <vt:lpstr>Слайд 14</vt:lpstr>
      <vt:lpstr>Социальное партнерство: Театр   «АртКураж»</vt:lpstr>
      <vt:lpstr>Слайд 16</vt:lpstr>
      <vt:lpstr>Слайд 17</vt:lpstr>
      <vt:lpstr>Результаты лего -  фестиваля</vt:lpstr>
      <vt:lpstr>Слайд 19</vt:lpstr>
      <vt:lpstr>Слайд 20</vt:lpstr>
      <vt:lpstr>ПДД Законы дорог уважай!</vt:lpstr>
      <vt:lpstr>  Театральная постановка «Дорожная азбука»-    замечательный способ в интересной форме закрепить правила дорожного движения </vt:lpstr>
      <vt:lpstr>Слайд 23</vt:lpstr>
      <vt:lpstr>Творческий конкурс  «Мечты о лете»</vt:lpstr>
      <vt:lpstr>Театрализованный концерт «Ярмарка талантов»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Мбдоу «детский сад № 57 катюша»</dc:title>
  <cp:lastModifiedBy>1</cp:lastModifiedBy>
  <cp:revision>27</cp:revision>
  <dcterms:modified xsi:type="dcterms:W3CDTF">2015-09-07T08:55:23Z</dcterms:modified>
</cp:coreProperties>
</file>